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316" r:id="rId59"/>
    <p:sldId id="317" r:id="rId60"/>
    <p:sldId id="318" r:id="rId61"/>
    <p:sldId id="320" r:id="rId62"/>
    <p:sldId id="319" r:id="rId63"/>
    <p:sldId id="321" r:id="rId64"/>
    <p:sldId id="322" r:id="rId65"/>
    <p:sldId id="269" r:id="rId6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22/04/2016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22/04/2016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22/04/2016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22/04/2016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22/04/2016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22/04/2016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22/04/2016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22/04/2016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22/04/2016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22/04/2016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22/04/2016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22/04/2016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22/04/2016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rduino.cc/en/Reference/W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Comunicación I2C con Arduino</a:t>
            </a:r>
            <a:endParaRPr lang="es-MX" dirty="0"/>
          </a:p>
        </p:txBody>
      </p:sp>
      <p:sp>
        <p:nvSpPr>
          <p:cNvPr id="3" name="Marcador de contenido 2"/>
          <p:cNvSpPr>
            <a:spLocks noGrp="1"/>
          </p:cNvSpPr>
          <p:nvPr>
            <p:ph idx="1"/>
          </p:nvPr>
        </p:nvSpPr>
        <p:spPr/>
        <p:txBody>
          <a:bodyPr/>
          <a:lstStyle/>
          <a:p>
            <a:r>
              <a:rPr lang="es-MX" dirty="0" smtClean="0"/>
              <a:t>El bus I2C () sirve para establecer comunicaciones con otros chips que harán que nuestro microcontrolador obtenga mas recursos o pueda enviar/recibir datos mediante este protocolo.</a:t>
            </a:r>
          </a:p>
          <a:p>
            <a:r>
              <a:rPr lang="es-MX" dirty="0" smtClean="0"/>
              <a:t>Entre los dispositivos que podemos agregar se encuentran expansores de puertos, ADC, DAC, RTC, memorias, generadores de PWM, módulos wifi, módulos bluetooth, pantallas, sensores de diversos tipos y todo un universo de posibilidades.</a:t>
            </a:r>
          </a:p>
          <a:p>
            <a:r>
              <a:rPr lang="es-MX" dirty="0" smtClean="0"/>
              <a:t>En el IDE de Arduino este protocolo se usa mediante la librería </a:t>
            </a:r>
            <a:r>
              <a:rPr lang="es-MX" dirty="0" err="1" smtClean="0"/>
              <a:t>Wire.h</a:t>
            </a:r>
            <a:r>
              <a:rPr lang="es-MX" dirty="0" smtClean="0"/>
              <a:t> que debemos incluir al principio del programa. Al ser esta una característica por hardware se deben usar los pines SDA y SCL. (En Arduino UNO es A4 y A5, para el Mega es 20 y 21 respectivamente).</a:t>
            </a:r>
          </a:p>
          <a:p>
            <a:pPr marL="0" indent="0">
              <a:buNone/>
            </a:pPr>
            <a:endParaRPr lang="es-MX" dirty="0" smtClean="0"/>
          </a:p>
          <a:p>
            <a:endParaRPr lang="es-MX" dirty="0" smtClean="0"/>
          </a:p>
          <a:p>
            <a:endParaRPr lang="es-MX" dirty="0"/>
          </a:p>
        </p:txBody>
      </p:sp>
      <p:sp>
        <p:nvSpPr>
          <p:cNvPr id="4" name="AutoShape 2" descr="https://geekytheory.com/wp-content/uploads/2015/03/AN5098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7526868" y="4319923"/>
            <a:ext cx="4152900" cy="2447925"/>
          </a:xfrm>
          <a:prstGeom prst="rect">
            <a:avLst/>
          </a:prstGeom>
        </p:spPr>
      </p:pic>
    </p:spTree>
    <p:extLst>
      <p:ext uri="{BB962C8B-B14F-4D97-AF65-F5344CB8AC3E}">
        <p14:creationId xmlns:p14="http://schemas.microsoft.com/office/powerpoint/2010/main" val="449225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disponibles para I2C</a:t>
            </a:r>
            <a:endParaRPr lang="es-MX" dirty="0"/>
          </a:p>
        </p:txBody>
      </p:sp>
      <p:sp>
        <p:nvSpPr>
          <p:cNvPr id="3" name="Marcador de contenido 2"/>
          <p:cNvSpPr>
            <a:spLocks noGrp="1"/>
          </p:cNvSpPr>
          <p:nvPr>
            <p:ph idx="1"/>
          </p:nvPr>
        </p:nvSpPr>
        <p:spPr>
          <a:xfrm>
            <a:off x="3567449" y="296214"/>
            <a:ext cx="8100810" cy="5688534"/>
          </a:xfrm>
        </p:spPr>
        <p:txBody>
          <a:bodyPr>
            <a:normAutofit lnSpcReduction="10000"/>
          </a:bodyPr>
          <a:lstStyle/>
          <a:p>
            <a:r>
              <a:rPr lang="es-MX" dirty="0" smtClean="0"/>
              <a:t>Para el uso del bus I2C se tienen los siguientes comandos:</a:t>
            </a:r>
          </a:p>
          <a:p>
            <a:r>
              <a:rPr lang="es-MX" dirty="0" err="1"/>
              <a:t>Wire.begin</a:t>
            </a:r>
            <a:r>
              <a:rPr lang="es-MX" dirty="0"/>
              <a:t>(</a:t>
            </a:r>
            <a:r>
              <a:rPr lang="es-MX" dirty="0" err="1"/>
              <a:t>address</a:t>
            </a:r>
            <a:r>
              <a:rPr lang="es-MX" dirty="0" smtClean="0"/>
              <a:t>); //si no se especifica la dirección inicia en modo maestro en lugar de esclavo.</a:t>
            </a:r>
          </a:p>
          <a:p>
            <a:r>
              <a:rPr lang="en-US" dirty="0" err="1"/>
              <a:t>Wire.requestFrom</a:t>
            </a:r>
            <a:r>
              <a:rPr lang="en-US" dirty="0"/>
              <a:t>(address, quantity</a:t>
            </a:r>
            <a:r>
              <a:rPr lang="en-US" dirty="0" smtClean="0"/>
              <a:t>);</a:t>
            </a:r>
            <a:r>
              <a:rPr lang="en-US" dirty="0"/>
              <a:t/>
            </a:r>
            <a:br>
              <a:rPr lang="en-US" dirty="0"/>
            </a:br>
            <a:r>
              <a:rPr lang="en-US" dirty="0" err="1"/>
              <a:t>Wire.requestFrom</a:t>
            </a:r>
            <a:r>
              <a:rPr lang="en-US" dirty="0"/>
              <a:t>(address, quantity, stop</a:t>
            </a:r>
            <a:r>
              <a:rPr lang="en-US" dirty="0" smtClean="0"/>
              <a:t>);</a:t>
            </a:r>
          </a:p>
          <a:p>
            <a:r>
              <a:rPr lang="es-MX" dirty="0" err="1"/>
              <a:t>Wire.beginTransmission</a:t>
            </a:r>
            <a:r>
              <a:rPr lang="es-MX" dirty="0"/>
              <a:t>(</a:t>
            </a:r>
            <a:r>
              <a:rPr lang="es-MX" dirty="0" err="1"/>
              <a:t>address</a:t>
            </a:r>
            <a:r>
              <a:rPr lang="es-MX" dirty="0" smtClean="0"/>
              <a:t>);</a:t>
            </a:r>
          </a:p>
          <a:p>
            <a:r>
              <a:rPr lang="es-MX" dirty="0" err="1"/>
              <a:t>Wire.endTransmission</a:t>
            </a:r>
            <a:r>
              <a:rPr lang="es-MX" dirty="0" smtClean="0"/>
              <a:t>();</a:t>
            </a:r>
            <a:endParaRPr lang="es-MX" dirty="0"/>
          </a:p>
          <a:p>
            <a:r>
              <a:rPr lang="es-MX" dirty="0" err="1"/>
              <a:t>Wire.endTransmission</a:t>
            </a:r>
            <a:r>
              <a:rPr lang="es-MX" dirty="0"/>
              <a:t>(stop</a:t>
            </a:r>
            <a:r>
              <a:rPr lang="es-MX" dirty="0" smtClean="0"/>
              <a:t>);</a:t>
            </a:r>
          </a:p>
          <a:p>
            <a:r>
              <a:rPr lang="es-MX" dirty="0" err="1"/>
              <a:t>Wire.write</a:t>
            </a:r>
            <a:r>
              <a:rPr lang="es-MX" dirty="0"/>
              <a:t>(data, </a:t>
            </a:r>
            <a:r>
              <a:rPr lang="es-MX" dirty="0" err="1"/>
              <a:t>length</a:t>
            </a:r>
            <a:r>
              <a:rPr lang="es-MX" dirty="0" smtClean="0"/>
              <a:t>);</a:t>
            </a:r>
          </a:p>
          <a:p>
            <a:r>
              <a:rPr lang="es-MX" dirty="0" err="1"/>
              <a:t>Wire.available</a:t>
            </a:r>
            <a:r>
              <a:rPr lang="es-MX" dirty="0" smtClean="0"/>
              <a:t>();</a:t>
            </a:r>
          </a:p>
          <a:p>
            <a:r>
              <a:rPr lang="es-MX" dirty="0" err="1"/>
              <a:t>Wire.read</a:t>
            </a:r>
            <a:r>
              <a:rPr lang="es-MX" dirty="0"/>
              <a:t>() </a:t>
            </a:r>
            <a:r>
              <a:rPr lang="es-MX" dirty="0" smtClean="0"/>
              <a:t>;</a:t>
            </a:r>
          </a:p>
          <a:p>
            <a:r>
              <a:rPr lang="es-MX" dirty="0" err="1"/>
              <a:t>Wire.onReceive</a:t>
            </a:r>
            <a:r>
              <a:rPr lang="es-MX" dirty="0"/>
              <a:t>(</a:t>
            </a:r>
            <a:r>
              <a:rPr lang="es-MX" dirty="0" err="1"/>
              <a:t>handler</a:t>
            </a:r>
            <a:r>
              <a:rPr lang="es-MX" dirty="0" smtClean="0"/>
              <a:t>);</a:t>
            </a:r>
          </a:p>
          <a:p>
            <a:r>
              <a:rPr lang="es-MX" dirty="0" err="1"/>
              <a:t>Wire.onRequest</a:t>
            </a:r>
            <a:r>
              <a:rPr lang="es-MX" dirty="0"/>
              <a:t>(</a:t>
            </a:r>
            <a:r>
              <a:rPr lang="es-MX" dirty="0" err="1"/>
              <a:t>handler</a:t>
            </a:r>
            <a:r>
              <a:rPr lang="es-MX" dirty="0" smtClean="0"/>
              <a:t>);</a:t>
            </a:r>
          </a:p>
          <a:p>
            <a:r>
              <a:rPr lang="es-MX" dirty="0" smtClean="0"/>
              <a:t>Para mas </a:t>
            </a:r>
            <a:r>
              <a:rPr lang="es-MX" dirty="0"/>
              <a:t>información consulte: </a:t>
            </a:r>
            <a:r>
              <a:rPr lang="es-MX" dirty="0">
                <a:hlinkClick r:id="rId2"/>
              </a:rPr>
              <a:t>https://</a:t>
            </a:r>
            <a:r>
              <a:rPr lang="es-MX" dirty="0" smtClean="0">
                <a:hlinkClick r:id="rId2"/>
              </a:rPr>
              <a:t>www.arduino.cc/en/Reference/Wire</a:t>
            </a:r>
            <a:r>
              <a:rPr lang="es-MX" dirty="0" smtClean="0"/>
              <a:t> </a:t>
            </a:r>
            <a:endParaRPr lang="es-MX" dirty="0"/>
          </a:p>
        </p:txBody>
      </p:sp>
    </p:spTree>
    <p:extLst>
      <p:ext uri="{BB962C8B-B14F-4D97-AF65-F5344CB8AC3E}">
        <p14:creationId xmlns:p14="http://schemas.microsoft.com/office/powerpoint/2010/main" val="1104149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LCD mediante I2C</a:t>
            </a:r>
            <a:endParaRPr lang="es-MX" dirty="0"/>
          </a:p>
        </p:txBody>
      </p:sp>
      <p:sp>
        <p:nvSpPr>
          <p:cNvPr id="3" name="Marcador de contenido 2"/>
          <p:cNvSpPr>
            <a:spLocks noGrp="1"/>
          </p:cNvSpPr>
          <p:nvPr>
            <p:ph idx="1"/>
          </p:nvPr>
        </p:nvSpPr>
        <p:spPr/>
        <p:txBody>
          <a:bodyPr/>
          <a:lstStyle/>
          <a:p>
            <a:r>
              <a:rPr lang="es-MX" dirty="0" smtClean="0"/>
              <a:t>Crear un programa que mediante un back pack I2C para LCD controle una LCD de 16x2. Debe mostrar un mensaje en la parte superior y el tiempo desde que se encendió en segundos en la parte inferior.  Al presionar un botón el back light debe prender/apagarse. </a:t>
            </a:r>
          </a:p>
          <a:p>
            <a:r>
              <a:rPr lang="es-MX" dirty="0" smtClean="0"/>
              <a:t>Se deben usar </a:t>
            </a:r>
            <a:r>
              <a:rPr lang="es-MX" dirty="0"/>
              <a:t>las librerías </a:t>
            </a:r>
            <a:r>
              <a:rPr lang="es-MX" dirty="0" err="1" smtClean="0"/>
              <a:t>Wire.h</a:t>
            </a:r>
            <a:r>
              <a:rPr lang="es-MX" dirty="0" smtClean="0"/>
              <a:t>, </a:t>
            </a:r>
            <a:r>
              <a:rPr lang="es-MX" dirty="0" err="1" smtClean="0"/>
              <a:t>LCD.h</a:t>
            </a:r>
            <a:r>
              <a:rPr lang="es-MX" dirty="0" smtClean="0"/>
              <a:t>, y LiquidCrystal_I2C.h.</a:t>
            </a:r>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4231176" y="3095735"/>
            <a:ext cx="6953292" cy="3311505"/>
          </a:xfrm>
          <a:prstGeom prst="rect">
            <a:avLst/>
          </a:prstGeom>
        </p:spPr>
      </p:pic>
    </p:spTree>
    <p:extLst>
      <p:ext uri="{BB962C8B-B14F-4D97-AF65-F5344CB8AC3E}">
        <p14:creationId xmlns:p14="http://schemas.microsoft.com/office/powerpoint/2010/main" val="4231795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Crear un mini chat a través de una red </a:t>
            </a:r>
            <a:r>
              <a:rPr lang="es-MX" dirty="0" smtClean="0"/>
              <a:t>I2C</a:t>
            </a:r>
            <a:br>
              <a:rPr lang="es-MX" dirty="0" smtClean="0"/>
            </a:br>
            <a:r>
              <a:rPr lang="es-MX" dirty="0" smtClean="0"/>
              <a:t>(opcional)</a:t>
            </a:r>
            <a:endParaRPr lang="es-MX" dirty="0"/>
          </a:p>
        </p:txBody>
      </p:sp>
      <p:sp>
        <p:nvSpPr>
          <p:cNvPr id="3" name="Marcador de contenido 2"/>
          <p:cNvSpPr>
            <a:spLocks noGrp="1"/>
          </p:cNvSpPr>
          <p:nvPr>
            <p:ph idx="1"/>
          </p:nvPr>
        </p:nvSpPr>
        <p:spPr/>
        <p:txBody>
          <a:bodyPr/>
          <a:lstStyle/>
          <a:p>
            <a:r>
              <a:rPr lang="es-MX" dirty="0" smtClean="0"/>
              <a:t>Hacer un programa que se conecte a un Arduino en modo maestro y sea capaz de enviar y recibir cadenas y retransmitirlas mediante la UART (terminal serial) de tal modo que se cree una especie de chat entre todos los </a:t>
            </a:r>
            <a:r>
              <a:rPr lang="es-MX" dirty="0" err="1" smtClean="0"/>
              <a:t>Arduino’s</a:t>
            </a:r>
            <a:r>
              <a:rPr lang="es-MX" dirty="0" smtClean="0"/>
              <a:t> que se encuentren conectados a la red.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2" name="Picture 4" descr="Picture of How to connect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81" y="2794715"/>
            <a:ext cx="7495427" cy="375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25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Los teclados matriciales sirven para introducir datos de una forma que utilice menos líneas de control que las que se utilizarían si se conectara cada tecla/botón independientemente. Funcionan mediante un barrido, es decir las teclas están multiplexadas y se utiliza una técnica que consiste en conmutar y leer a altas velocidades las teclas.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7456868" y="2761716"/>
            <a:ext cx="4164369" cy="3800271"/>
          </a:xfrm>
          <a:prstGeom prst="rect">
            <a:avLst/>
          </a:prstGeom>
        </p:spPr>
      </p:pic>
    </p:spTree>
    <p:extLst>
      <p:ext uri="{BB962C8B-B14F-4D97-AF65-F5344CB8AC3E}">
        <p14:creationId xmlns:p14="http://schemas.microsoft.com/office/powerpoint/2010/main" val="3980661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En Arduino tenemos la librería Keypad.h que nos permite conectar un teclado matricial a nuestra tarjeta de desarrollo sin tener que lidiar con la lectura de este dispositivo. A continuación se anexa un ejemplo muy sencillo que nos servirá de base: </a:t>
            </a:r>
          </a:p>
          <a:p>
            <a:endParaRPr lang="es-MX" dirty="0"/>
          </a:p>
          <a:p>
            <a:endParaRPr lang="es-MX" dirty="0" smtClean="0"/>
          </a:p>
          <a:p>
            <a:endParaRPr lang="es-MX" dirty="0"/>
          </a:p>
          <a:p>
            <a:endParaRPr lang="es-MX" dirty="0" smtClean="0"/>
          </a:p>
          <a:p>
            <a:endParaRPr lang="es-MX" dirty="0" smtClean="0"/>
          </a:p>
          <a:p>
            <a:endParaRPr lang="es-MX" dirty="0" smtClean="0"/>
          </a:p>
          <a:p>
            <a:pPr marL="0" indent="0">
              <a:buNone/>
            </a:pPr>
            <a:endParaRPr lang="es-MX" dirty="0" smtClean="0"/>
          </a:p>
          <a:p>
            <a:endParaRPr lang="es-MX" dirty="0" smtClean="0"/>
          </a:p>
          <a:p>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92" y="2055239"/>
            <a:ext cx="6845456" cy="4802762"/>
          </a:xfrm>
          <a:prstGeom prst="rect">
            <a:avLst/>
          </a:prstGeom>
        </p:spPr>
      </p:pic>
    </p:spTree>
    <p:extLst>
      <p:ext uri="{BB962C8B-B14F-4D97-AF65-F5344CB8AC3E}">
        <p14:creationId xmlns:p14="http://schemas.microsoft.com/office/powerpoint/2010/main" val="2743458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de accesos</a:t>
            </a:r>
            <a:endParaRPr lang="es-MX" dirty="0"/>
          </a:p>
        </p:txBody>
      </p:sp>
      <p:sp>
        <p:nvSpPr>
          <p:cNvPr id="3" name="Marcador de contenido 2"/>
          <p:cNvSpPr>
            <a:spLocks noGrp="1"/>
          </p:cNvSpPr>
          <p:nvPr>
            <p:ph idx="1"/>
          </p:nvPr>
        </p:nvSpPr>
        <p:spPr/>
        <p:txBody>
          <a:bodyPr/>
          <a:lstStyle/>
          <a:p>
            <a:r>
              <a:rPr lang="es-MX" dirty="0" smtClean="0"/>
              <a:t>Crear un programa que mediante el teclado le ingrese un numero de 4 dígitos y si coincide con la contraseña guardada en la EEPROM debe mover un servo de forma temporal simulando que es el mecanismo que abre una puerta. Se debe usar un LCD para mostrar el estado del control de acceso. </a:t>
            </a:r>
          </a:p>
          <a:p>
            <a:r>
              <a:rPr lang="es-MX" dirty="0" smtClean="0"/>
              <a:t>Incluir la función de cambiar la contraseña, por default la contraseña debe ser 1234. </a:t>
            </a:r>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www.casasseguras.com.mx/images/accesotec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629" y="3062479"/>
            <a:ext cx="3680068" cy="36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28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950</TotalTime>
  <Words>4052</Words>
  <Application>Microsoft Office PowerPoint</Application>
  <PresentationFormat>Panorámica</PresentationFormat>
  <Paragraphs>444</Paragraphs>
  <Slides>65</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65</vt:i4>
      </vt:variant>
    </vt:vector>
  </HeadingPairs>
  <TitlesOfParts>
    <vt:vector size="76" baseType="lpstr">
      <vt:lpstr>MS PGothic</vt:lpstr>
      <vt:lpstr>MS PGothic</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Comunicación I2C con Arduino</vt:lpstr>
      <vt:lpstr>Comandos disponibles para I2C</vt:lpstr>
      <vt:lpstr>Practica LCD mediante I2C</vt:lpstr>
      <vt:lpstr>Crear un mini chat a través de una red I2C (opcional)</vt:lpstr>
      <vt:lpstr>Teclado matricial</vt:lpstr>
      <vt:lpstr>Teclado matricial</vt:lpstr>
      <vt:lpstr>Practica: control de accesos</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147</cp:revision>
  <dcterms:created xsi:type="dcterms:W3CDTF">2016-02-20T06:05:00Z</dcterms:created>
  <dcterms:modified xsi:type="dcterms:W3CDTF">2016-04-23T05:06:18Z</dcterms:modified>
</cp:coreProperties>
</file>